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7"/>
  </p:notesMasterIdLst>
  <p:sldIdLst>
    <p:sldId id="256" r:id="rId2"/>
    <p:sldId id="273" r:id="rId3"/>
    <p:sldId id="292" r:id="rId4"/>
    <p:sldId id="289" r:id="rId5"/>
    <p:sldId id="287" r:id="rId6"/>
  </p:sldIdLst>
  <p:sldSz cx="9144000" cy="6858000" type="screen4x3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57">
          <p15:clr>
            <a:srgbClr val="A4A3A4"/>
          </p15:clr>
        </p15:guide>
        <p15:guide id="2" pos="2237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6" autoAdjust="0"/>
    <p:restoredTop sz="94737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4" d="100"/>
          <a:sy n="54" d="100"/>
        </p:scale>
        <p:origin x="2862" y="78"/>
      </p:cViewPr>
      <p:guideLst>
        <p:guide orient="horz" pos="2957"/>
        <p:guide pos="2237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5" y="0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0ADFC8-F647-4CE7-85C7-9C6447074BC8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04913" y="704850"/>
            <a:ext cx="4692650" cy="3519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459288"/>
            <a:ext cx="5683250" cy="42243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5" y="8916988"/>
            <a:ext cx="3078163" cy="469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99DC92-B9F3-4025-8A9D-F9BCEBD33D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551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9DC92-B9F3-4025-8A9D-F9BCEBD33D9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25670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9DC92-B9F3-4025-8A9D-F9BCEBD33D9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6687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9DC92-B9F3-4025-8A9D-F9BCEBD33D9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38411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lvl="1"/>
            <a:r>
              <a:rPr lang="en-US" dirty="0"/>
              <a:t>“Greenway experiences are intensely personal: providing far more than a chance for people to experience nature, interact with neighbors and learn about their native environments”, State of Massachusetts report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9DC92-B9F3-4025-8A9D-F9BCEBD33D9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2248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E99DC92-B9F3-4025-8A9D-F9BCEBD33D94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35266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3DFCD45-E4AA-43B6-9636-4B15443D9D31}" type="datetimeFigureOut">
              <a:rPr lang="en-US" smtClean="0"/>
              <a:t>2/2/2021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B6E765DC-CFAD-4143-8D71-07775E8830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Blackstone River Bikeway/ Greenway for Uxbridge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2800" y="4953000"/>
            <a:ext cx="1658256" cy="16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922522" y="5355482"/>
            <a:ext cx="343780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/>
              <a:t> </a:t>
            </a:r>
            <a:endParaRPr lang="en-US" dirty="0"/>
          </a:p>
          <a:p>
            <a:r>
              <a:rPr lang="en-US" b="1" cap="all" dirty="0"/>
              <a:t>Town of Uxbridge </a:t>
            </a:r>
          </a:p>
          <a:p>
            <a:r>
              <a:rPr lang="en-US" b="1" cap="all" dirty="0"/>
              <a:t>Board of Selectmen Meeting</a:t>
            </a:r>
          </a:p>
          <a:p>
            <a:r>
              <a:rPr lang="en-US" b="1" cap="all" dirty="0"/>
              <a:t>February 8, 2021</a:t>
            </a:r>
          </a:p>
          <a:p>
            <a:endParaRPr lang="en-US" b="1" cap="all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ED530D9-3711-4249-A9E1-1C9FDB5C64AD}"/>
              </a:ext>
            </a:extLst>
          </p:cNvPr>
          <p:cNvSpPr txBox="1"/>
          <p:nvPr/>
        </p:nvSpPr>
        <p:spPr>
          <a:xfrm>
            <a:off x="3470336" y="3413760"/>
            <a:ext cx="5708742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/>
              <a:t> </a:t>
            </a:r>
            <a:endParaRPr lang="en-US" sz="2400" dirty="0"/>
          </a:p>
          <a:p>
            <a:r>
              <a:rPr lang="en-US" sz="2400" b="1" cap="all" dirty="0"/>
              <a:t>Blackstone Heritage Corridor (BHC)</a:t>
            </a:r>
          </a:p>
          <a:p>
            <a:r>
              <a:rPr lang="en-US" b="1" cap="all" dirty="0"/>
              <a:t>   Bob </a:t>
            </a:r>
            <a:r>
              <a:rPr lang="en-US" b="1" cap="all" dirty="0" err="1"/>
              <a:t>Contursi</a:t>
            </a:r>
            <a:r>
              <a:rPr lang="en-US" b="1" cap="all" dirty="0"/>
              <a:t>  - Director, Initiative Co- chair </a:t>
            </a:r>
          </a:p>
          <a:p>
            <a:r>
              <a:rPr lang="en-US" b="1" cap="all" dirty="0"/>
              <a:t>   Lee Dillard Adams-  Director, Initiative Co- Chair</a:t>
            </a:r>
          </a:p>
          <a:p>
            <a:r>
              <a:rPr lang="en-US" b="1" cap="all" dirty="0"/>
              <a:t>   Senator  Richard T. Moore, Chairman,  BOD</a:t>
            </a:r>
          </a:p>
          <a:p>
            <a:r>
              <a:rPr lang="en-US" b="1" cap="all" dirty="0"/>
              <a:t>   Robert Dandrade – Director  </a:t>
            </a:r>
          </a:p>
          <a:p>
            <a:endParaRPr lang="en-US" b="1" cap="all" dirty="0"/>
          </a:p>
        </p:txBody>
      </p:sp>
    </p:spTree>
    <p:extLst>
      <p:ext uri="{BB962C8B-B14F-4D97-AF65-F5344CB8AC3E}">
        <p14:creationId xmlns:p14="http://schemas.microsoft.com/office/powerpoint/2010/main" val="321111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8074296" cy="3579849"/>
          </a:xfrm>
        </p:spPr>
        <p:txBody>
          <a:bodyPr>
            <a:normAutofit/>
          </a:bodyPr>
          <a:lstStyle/>
          <a:p>
            <a:pPr marL="237744" lvl="2" indent="0">
              <a:buNone/>
            </a:pPr>
            <a:r>
              <a:rPr lang="en-US" sz="2400" dirty="0"/>
              <a:t>Introductions </a:t>
            </a:r>
          </a:p>
          <a:p>
            <a:pPr marL="237744" lvl="2" indent="0">
              <a:buNone/>
            </a:pPr>
            <a:r>
              <a:rPr lang="en-US" sz="2400" dirty="0"/>
              <a:t>Funding Possibilities – Senator Richard Moore</a:t>
            </a:r>
          </a:p>
          <a:p>
            <a:pPr marL="237744" lvl="2" indent="0">
              <a:buNone/>
            </a:pPr>
            <a:r>
              <a:rPr lang="en-US" sz="2400" dirty="0"/>
              <a:t>Greenway/ Bikeway Big Picture - Robert Dandrade</a:t>
            </a:r>
          </a:p>
          <a:p>
            <a:pPr marL="237744" lvl="2" indent="0">
              <a:buNone/>
            </a:pPr>
            <a:r>
              <a:rPr lang="en-US" sz="2400" dirty="0"/>
              <a:t>What is Needed – Bob </a:t>
            </a:r>
            <a:r>
              <a:rPr lang="en-US" sz="2400" dirty="0" err="1"/>
              <a:t>Contursi</a:t>
            </a:r>
            <a:endParaRPr lang="en-US" sz="2400" dirty="0"/>
          </a:p>
          <a:p>
            <a:pPr marL="237744" lvl="2" indent="0">
              <a:buNone/>
            </a:pPr>
            <a:r>
              <a:rPr lang="en-US" sz="2400" dirty="0"/>
              <a:t>Close – Q&amp;A + Next Steps</a:t>
            </a:r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5135737"/>
            <a:ext cx="1658256" cy="16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861745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61664"/>
            <a:ext cx="5867399" cy="6652656"/>
          </a:xfrm>
        </p:spPr>
      </p:pic>
      <p:sp>
        <p:nvSpPr>
          <p:cNvPr id="5" name="TextBox 4"/>
          <p:cNvSpPr txBox="1"/>
          <p:nvPr/>
        </p:nvSpPr>
        <p:spPr>
          <a:xfrm>
            <a:off x="6950822" y="4648200"/>
            <a:ext cx="2108269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Existing Greenway</a:t>
            </a:r>
          </a:p>
          <a:p>
            <a:r>
              <a:rPr lang="en-US" dirty="0"/>
              <a:t>(start here)</a:t>
            </a:r>
          </a:p>
        </p:txBody>
      </p:sp>
      <p:sp>
        <p:nvSpPr>
          <p:cNvPr id="3" name="Left Arrow 2"/>
          <p:cNvSpPr/>
          <p:nvPr/>
        </p:nvSpPr>
        <p:spPr>
          <a:xfrm rot="19501578">
            <a:off x="6679069" y="5410200"/>
            <a:ext cx="11430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168795"/>
            <a:ext cx="1636987" cy="1508105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3.3 miles</a:t>
            </a:r>
          </a:p>
          <a:p>
            <a:r>
              <a:rPr lang="en-US" dirty="0"/>
              <a:t>Easements:</a:t>
            </a:r>
          </a:p>
          <a:p>
            <a:r>
              <a:rPr lang="en-US" sz="1400" dirty="0"/>
              <a:t>(9) Private</a:t>
            </a:r>
          </a:p>
          <a:p>
            <a:r>
              <a:rPr lang="en-US" sz="1400" dirty="0"/>
              <a:t>(6) Town Parcels</a:t>
            </a:r>
          </a:p>
          <a:p>
            <a:r>
              <a:rPr lang="en-US" sz="1400" dirty="0"/>
              <a:t>(2) Utility Co.</a:t>
            </a:r>
          </a:p>
          <a:p>
            <a:r>
              <a:rPr lang="en-US" sz="1400" dirty="0"/>
              <a:t>(1) Railroad Cross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33400" y="1905000"/>
            <a:ext cx="3031599" cy="1477328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Goal: </a:t>
            </a:r>
          </a:p>
          <a:p>
            <a:r>
              <a:rPr lang="en-US" dirty="0"/>
              <a:t>Connect Existing Greenway</a:t>
            </a:r>
          </a:p>
          <a:p>
            <a:r>
              <a:rPr lang="en-US" dirty="0"/>
              <a:t>In South Uxbridge  to</a:t>
            </a:r>
          </a:p>
          <a:p>
            <a:r>
              <a:rPr lang="en-US" dirty="0"/>
              <a:t>Blackstone River &amp; Canal </a:t>
            </a:r>
          </a:p>
          <a:p>
            <a:r>
              <a:rPr lang="en-US" dirty="0"/>
              <a:t>(River Bend) State Park </a:t>
            </a:r>
          </a:p>
        </p:txBody>
      </p:sp>
      <p:sp>
        <p:nvSpPr>
          <p:cNvPr id="8" name="Left Arrow 7"/>
          <p:cNvSpPr/>
          <p:nvPr/>
        </p:nvSpPr>
        <p:spPr>
          <a:xfrm rot="569614">
            <a:off x="4303361" y="1005008"/>
            <a:ext cx="1143000" cy="533400"/>
          </a:xfrm>
          <a:prstGeom prst="lef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482523" y="1258669"/>
            <a:ext cx="3147015" cy="646331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Destination: Uxbridge Center</a:t>
            </a:r>
          </a:p>
          <a:p>
            <a:r>
              <a:rPr lang="en-US" dirty="0"/>
              <a:t>(phase 1 ends at Depot St)</a:t>
            </a:r>
          </a:p>
        </p:txBody>
      </p:sp>
    </p:spTree>
    <p:extLst>
      <p:ext uri="{BB962C8B-B14F-4D97-AF65-F5344CB8AC3E}">
        <p14:creationId xmlns:p14="http://schemas.microsoft.com/office/powerpoint/2010/main" val="30594078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Partnership of BHC &amp; Town of Uxbridge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914400"/>
            <a:ext cx="7520940" cy="3962400"/>
          </a:xfrm>
        </p:spPr>
        <p:txBody>
          <a:bodyPr>
            <a:normAutofit/>
          </a:bodyPr>
          <a:lstStyle/>
          <a:p>
            <a:pPr marL="0" indent="0"/>
            <a:r>
              <a:rPr lang="en-US" dirty="0"/>
              <a:t>What is Needed?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Public Land – Spring 2021 town meeting warrant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Private lands – Sewer infrastructure access </a:t>
            </a:r>
          </a:p>
          <a:p>
            <a:pPr marL="237744" lvl="2" indent="0">
              <a:buNone/>
            </a:pPr>
            <a:endParaRPr lang="en-US" dirty="0"/>
          </a:p>
          <a:p>
            <a:pPr lvl="1"/>
            <a:r>
              <a:rPr lang="en-US" sz="2000" b="1" dirty="0"/>
              <a:t>Partnership of BHC &amp; Town of Uxbridge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37467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Close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100628"/>
            <a:ext cx="7787640" cy="3579849"/>
          </a:xfrm>
        </p:spPr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Q&amp;A</a:t>
            </a:r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Next Steps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935229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1418</TotalTime>
  <Words>226</Words>
  <Application>Microsoft Office PowerPoint</Application>
  <PresentationFormat>On-screen Show (4:3)</PresentationFormat>
  <Paragraphs>49</Paragraphs>
  <Slides>5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Calibri</vt:lpstr>
      <vt:lpstr>Franklin Gothic Book</vt:lpstr>
      <vt:lpstr>Franklin Gothic Medium</vt:lpstr>
      <vt:lpstr>Wingdings</vt:lpstr>
      <vt:lpstr>Angles</vt:lpstr>
      <vt:lpstr>Blackstone River Bikeway/ Greenway for Uxbridge</vt:lpstr>
      <vt:lpstr>Agenda</vt:lpstr>
      <vt:lpstr>PowerPoint Presentation</vt:lpstr>
      <vt:lpstr>Partnership of BHC &amp; Town of Uxbridge</vt:lpstr>
      <vt:lpstr>Close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Blackstone River Bikeway</dc:title>
  <dc:creator>Robert</dc:creator>
  <cp:lastModifiedBy>Robert Dandrade</cp:lastModifiedBy>
  <cp:revision>111</cp:revision>
  <cp:lastPrinted>2019-12-01T13:38:05Z</cp:lastPrinted>
  <dcterms:created xsi:type="dcterms:W3CDTF">2018-12-29T21:13:15Z</dcterms:created>
  <dcterms:modified xsi:type="dcterms:W3CDTF">2021-02-02T15:30:26Z</dcterms:modified>
</cp:coreProperties>
</file>